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Medium" charset="1" panose="00000600000000000000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Light Italics" charset="1" panose="000004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jpe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6875" y="0"/>
            <a:ext cx="7731125" cy="10287000"/>
            <a:chOff x="0" y="0"/>
            <a:chExt cx="1197754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775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97754">
                  <a:moveTo>
                    <a:pt x="0" y="0"/>
                  </a:moveTo>
                  <a:lnTo>
                    <a:pt x="1197754" y="0"/>
                  </a:lnTo>
                  <a:lnTo>
                    <a:pt x="119775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9857" t="0" r="-4985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92250" y="5930027"/>
            <a:ext cx="3365500" cy="657892"/>
            <a:chOff x="0" y="0"/>
            <a:chExt cx="886387" cy="1732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6387" cy="173272"/>
            </a:xfrm>
            <a:custGeom>
              <a:avLst/>
              <a:gdLst/>
              <a:ahLst/>
              <a:cxnLst/>
              <a:rect r="r" b="b" t="t" l="l"/>
              <a:pathLst>
                <a:path h="173272" w="886387">
                  <a:moveTo>
                    <a:pt x="86636" y="0"/>
                  </a:moveTo>
                  <a:lnTo>
                    <a:pt x="799751" y="0"/>
                  </a:lnTo>
                  <a:cubicBezTo>
                    <a:pt x="822728" y="0"/>
                    <a:pt x="844764" y="9128"/>
                    <a:pt x="861012" y="25375"/>
                  </a:cubicBezTo>
                  <a:cubicBezTo>
                    <a:pt x="877259" y="41622"/>
                    <a:pt x="886387" y="63659"/>
                    <a:pt x="886387" y="86636"/>
                  </a:cubicBezTo>
                  <a:lnTo>
                    <a:pt x="886387" y="86636"/>
                  </a:lnTo>
                  <a:cubicBezTo>
                    <a:pt x="886387" y="134484"/>
                    <a:pt x="847599" y="173272"/>
                    <a:pt x="799751" y="173272"/>
                  </a:cubicBezTo>
                  <a:lnTo>
                    <a:pt x="86636" y="173272"/>
                  </a:lnTo>
                  <a:cubicBezTo>
                    <a:pt x="63659" y="173272"/>
                    <a:pt x="41622" y="164144"/>
                    <a:pt x="25375" y="147897"/>
                  </a:cubicBezTo>
                  <a:cubicBezTo>
                    <a:pt x="9128" y="131650"/>
                    <a:pt x="0" y="109613"/>
                    <a:pt x="0" y="86636"/>
                  </a:cubicBezTo>
                  <a:lnTo>
                    <a:pt x="0" y="86636"/>
                  </a:lnTo>
                  <a:cubicBezTo>
                    <a:pt x="0" y="63659"/>
                    <a:pt x="9128" y="41622"/>
                    <a:pt x="25375" y="25375"/>
                  </a:cubicBezTo>
                  <a:cubicBezTo>
                    <a:pt x="41622" y="9128"/>
                    <a:pt x="63659" y="0"/>
                    <a:pt x="86636" y="0"/>
                  </a:cubicBezTo>
                  <a:close/>
                </a:path>
              </a:pathLst>
            </a:custGeom>
            <a:solidFill>
              <a:srgbClr val="8D54D5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886387" cy="173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303500" y="381000"/>
            <a:ext cx="2603500" cy="657892"/>
            <a:chOff x="0" y="0"/>
            <a:chExt cx="685695" cy="1732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5695" cy="173272"/>
            </a:xfrm>
            <a:custGeom>
              <a:avLst/>
              <a:gdLst/>
              <a:ahLst/>
              <a:cxnLst/>
              <a:rect r="r" b="b" t="t" l="l"/>
              <a:pathLst>
                <a:path h="173272" w="685695">
                  <a:moveTo>
                    <a:pt x="86636" y="0"/>
                  </a:moveTo>
                  <a:lnTo>
                    <a:pt x="599059" y="0"/>
                  </a:lnTo>
                  <a:cubicBezTo>
                    <a:pt x="646907" y="0"/>
                    <a:pt x="685695" y="38788"/>
                    <a:pt x="685695" y="86636"/>
                  </a:cubicBezTo>
                  <a:lnTo>
                    <a:pt x="685695" y="86636"/>
                  </a:lnTo>
                  <a:cubicBezTo>
                    <a:pt x="685695" y="109613"/>
                    <a:pt x="676568" y="131650"/>
                    <a:pt x="660320" y="147897"/>
                  </a:cubicBezTo>
                  <a:cubicBezTo>
                    <a:pt x="644073" y="164144"/>
                    <a:pt x="622037" y="173272"/>
                    <a:pt x="599059" y="173272"/>
                  </a:cubicBezTo>
                  <a:lnTo>
                    <a:pt x="86636" y="173272"/>
                  </a:lnTo>
                  <a:cubicBezTo>
                    <a:pt x="63659" y="173272"/>
                    <a:pt x="41622" y="164144"/>
                    <a:pt x="25375" y="147897"/>
                  </a:cubicBezTo>
                  <a:cubicBezTo>
                    <a:pt x="9128" y="131650"/>
                    <a:pt x="0" y="109613"/>
                    <a:pt x="0" y="86636"/>
                  </a:cubicBezTo>
                  <a:lnTo>
                    <a:pt x="0" y="86636"/>
                  </a:lnTo>
                  <a:cubicBezTo>
                    <a:pt x="0" y="63659"/>
                    <a:pt x="9128" y="41622"/>
                    <a:pt x="25375" y="25375"/>
                  </a:cubicBezTo>
                  <a:cubicBezTo>
                    <a:pt x="41622" y="9128"/>
                    <a:pt x="63659" y="0"/>
                    <a:pt x="8663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685695" cy="173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2250" y="3521830"/>
            <a:ext cx="7842250" cy="95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1"/>
              </a:lnSpc>
            </a:pPr>
            <a:r>
              <a:rPr lang="en-US" sz="6255" b="true">
                <a:solidFill>
                  <a:srgbClr val="F7A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Inventonics Digital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791700" y="2437725"/>
            <a:ext cx="9029364" cy="5989639"/>
            <a:chOff x="0" y="0"/>
            <a:chExt cx="2378104" cy="15775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78104" cy="1577518"/>
            </a:xfrm>
            <a:custGeom>
              <a:avLst/>
              <a:gdLst/>
              <a:ahLst/>
              <a:cxnLst/>
              <a:rect r="r" b="b" t="t" l="l"/>
              <a:pathLst>
                <a:path h="1577518" w="2378104">
                  <a:moveTo>
                    <a:pt x="34297" y="0"/>
                  </a:moveTo>
                  <a:lnTo>
                    <a:pt x="2343808" y="0"/>
                  </a:lnTo>
                  <a:cubicBezTo>
                    <a:pt x="2352903" y="0"/>
                    <a:pt x="2361627" y="3613"/>
                    <a:pt x="2368059" y="10045"/>
                  </a:cubicBezTo>
                  <a:cubicBezTo>
                    <a:pt x="2374491" y="16477"/>
                    <a:pt x="2378104" y="25201"/>
                    <a:pt x="2378104" y="34297"/>
                  </a:cubicBezTo>
                  <a:lnTo>
                    <a:pt x="2378104" y="1543222"/>
                  </a:lnTo>
                  <a:cubicBezTo>
                    <a:pt x="2378104" y="1552318"/>
                    <a:pt x="2374491" y="1561041"/>
                    <a:pt x="2368059" y="1567473"/>
                  </a:cubicBezTo>
                  <a:cubicBezTo>
                    <a:pt x="2361627" y="1573905"/>
                    <a:pt x="2352903" y="1577518"/>
                    <a:pt x="2343808" y="1577518"/>
                  </a:cubicBezTo>
                  <a:lnTo>
                    <a:pt x="34297" y="1577518"/>
                  </a:lnTo>
                  <a:cubicBezTo>
                    <a:pt x="25201" y="1577518"/>
                    <a:pt x="16477" y="1573905"/>
                    <a:pt x="10045" y="1567473"/>
                  </a:cubicBezTo>
                  <a:cubicBezTo>
                    <a:pt x="3613" y="1561041"/>
                    <a:pt x="0" y="1552318"/>
                    <a:pt x="0" y="1543222"/>
                  </a:cubicBezTo>
                  <a:lnTo>
                    <a:pt x="0" y="34297"/>
                  </a:lnTo>
                  <a:cubicBezTo>
                    <a:pt x="0" y="25201"/>
                    <a:pt x="3613" y="16477"/>
                    <a:pt x="10045" y="10045"/>
                  </a:cubicBezTo>
                  <a:cubicBezTo>
                    <a:pt x="16477" y="3613"/>
                    <a:pt x="25201" y="0"/>
                    <a:pt x="34297" y="0"/>
                  </a:cubicBezTo>
                  <a:close/>
                </a:path>
              </a:pathLst>
            </a:custGeom>
            <a:solidFill>
              <a:srgbClr val="15141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378104" cy="1577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604250" y="2189506"/>
            <a:ext cx="11408385" cy="6543712"/>
            <a:chOff x="0" y="0"/>
            <a:chExt cx="7981950" cy="45783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7550" t="0" r="-11822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492250" y="1249121"/>
            <a:ext cx="5454017" cy="786809"/>
          </a:xfrm>
          <a:custGeom>
            <a:avLst/>
            <a:gdLst/>
            <a:ahLst/>
            <a:cxnLst/>
            <a:rect r="r" b="b" t="t" l="l"/>
            <a:pathLst>
              <a:path h="786809" w="5454017">
                <a:moveTo>
                  <a:pt x="0" y="0"/>
                </a:moveTo>
                <a:lnTo>
                  <a:pt x="5454017" y="0"/>
                </a:lnTo>
                <a:lnTo>
                  <a:pt x="5454017" y="786809"/>
                </a:lnTo>
                <a:lnTo>
                  <a:pt x="0" y="78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85492" y="6035807"/>
            <a:ext cx="4979016" cy="43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Prepared by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386004" y="574691"/>
            <a:ext cx="2438493" cy="2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  <a:spcBef>
                <a:spcPct val="0"/>
              </a:spcBef>
            </a:pPr>
            <a:r>
              <a:rPr lang="en-US" sz="1800">
                <a:solidFill>
                  <a:srgbClr val="151415"/>
                </a:solidFill>
                <a:latin typeface="Poppins"/>
                <a:ea typeface="Poppins"/>
                <a:cs typeface="Poppins"/>
                <a:sym typeface="Poppins"/>
              </a:rPr>
              <a:t>#inventonics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98901" y="4510504"/>
            <a:ext cx="4837747" cy="63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1"/>
              </a:lnSpc>
              <a:spcBef>
                <a:spcPct val="0"/>
              </a:spcBef>
            </a:pPr>
            <a:r>
              <a:rPr lang="en-US" sz="40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Sofware </a:t>
            </a:r>
            <a:r>
              <a:rPr lang="en-US" sz="40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Company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2250" y="6816519"/>
            <a:ext cx="3017448" cy="5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  <a:spcBef>
                <a:spcPct val="0"/>
              </a:spcBef>
            </a:pPr>
            <a:r>
              <a:rPr lang="en-US" sz="39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Abdul Rafay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99892" y="6875784"/>
            <a:ext cx="4029782" cy="480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3"/>
              </a:lnSpc>
              <a:spcBef>
                <a:spcPct val="0"/>
              </a:spcBef>
            </a:pPr>
            <a:r>
              <a:rPr lang="en-US" sz="3248">
                <a:solidFill>
                  <a:srgbClr val="F7AEFF"/>
                </a:solidFill>
                <a:latin typeface="Poppins"/>
                <a:ea typeface="Poppins"/>
                <a:cs typeface="Poppins"/>
                <a:sym typeface="Poppins"/>
              </a:rPr>
              <a:t>(2025F-BSE-241)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47051" y="7598851"/>
            <a:ext cx="4034338" cy="4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7"/>
              </a:lnSpc>
              <a:spcBef>
                <a:spcPct val="0"/>
              </a:spcBef>
            </a:pPr>
            <a:r>
              <a:rPr lang="en-US" sz="3252">
                <a:solidFill>
                  <a:srgbClr val="F7AEFF"/>
                </a:solidFill>
                <a:latin typeface="Poppins"/>
                <a:ea typeface="Poppins"/>
                <a:cs typeface="Poppins"/>
                <a:sym typeface="Poppins"/>
              </a:rPr>
              <a:t>(2025F-BSE-226)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2250" y="7545089"/>
            <a:ext cx="1777882" cy="59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9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Mohsin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2353" y="-138683"/>
            <a:ext cx="19412707" cy="5282183"/>
            <a:chOff x="0" y="0"/>
            <a:chExt cx="3007536" cy="8183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7536" cy="818348"/>
            </a:xfrm>
            <a:custGeom>
              <a:avLst/>
              <a:gdLst/>
              <a:ahLst/>
              <a:cxnLst/>
              <a:rect r="r" b="b" t="t" l="l"/>
              <a:pathLst>
                <a:path h="818348" w="3007536">
                  <a:moveTo>
                    <a:pt x="15952" y="0"/>
                  </a:moveTo>
                  <a:lnTo>
                    <a:pt x="2991584" y="0"/>
                  </a:lnTo>
                  <a:cubicBezTo>
                    <a:pt x="3000394" y="0"/>
                    <a:pt x="3007536" y="7142"/>
                    <a:pt x="3007536" y="15952"/>
                  </a:cubicBezTo>
                  <a:lnTo>
                    <a:pt x="3007536" y="802396"/>
                  </a:lnTo>
                  <a:cubicBezTo>
                    <a:pt x="3007536" y="806627"/>
                    <a:pt x="3005855" y="810684"/>
                    <a:pt x="3002864" y="813676"/>
                  </a:cubicBezTo>
                  <a:cubicBezTo>
                    <a:pt x="2999872" y="816668"/>
                    <a:pt x="2995815" y="818348"/>
                    <a:pt x="2991584" y="818348"/>
                  </a:cubicBezTo>
                  <a:lnTo>
                    <a:pt x="15952" y="818348"/>
                  </a:lnTo>
                  <a:cubicBezTo>
                    <a:pt x="7142" y="818348"/>
                    <a:pt x="0" y="811206"/>
                    <a:pt x="0" y="802396"/>
                  </a:cubicBezTo>
                  <a:lnTo>
                    <a:pt x="0" y="15952"/>
                  </a:lnTo>
                  <a:cubicBezTo>
                    <a:pt x="0" y="7142"/>
                    <a:pt x="7142" y="0"/>
                    <a:pt x="1595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7732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85492" y="6741917"/>
            <a:ext cx="4491422" cy="177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sz="612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 &amp; 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50000" y="6355486"/>
            <a:ext cx="2421612" cy="51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3436">
                <a:solidFill>
                  <a:srgbClr val="8D54D5"/>
                </a:solidFill>
                <a:latin typeface="Poppins Bold"/>
                <a:ea typeface="Poppins Bold"/>
                <a:cs typeface="Poppins Bold"/>
                <a:sym typeface="Poppins Bold"/>
              </a:rPr>
              <a:t>Live</a:t>
            </a:r>
            <a:r>
              <a:rPr lang="en-US" b="true" sz="3436">
                <a:solidFill>
                  <a:srgbClr val="8D54D5"/>
                </a:solidFill>
                <a:latin typeface="Poppins Bold"/>
                <a:ea typeface="Poppins Bold"/>
                <a:cs typeface="Poppins Bold"/>
                <a:sym typeface="Poppins Bold"/>
              </a:rPr>
              <a:t> Demo: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9000" y="6355486"/>
            <a:ext cx="5069681" cy="51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3436">
                <a:solidFill>
                  <a:srgbClr val="F7AE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</a:t>
            </a:r>
            <a:r>
              <a:rPr lang="en-US" b="true" sz="3436">
                <a:solidFill>
                  <a:srgbClr val="F7AEFF"/>
                </a:solidFill>
                <a:latin typeface="Poppins Bold"/>
                <a:ea typeface="Poppins Bold"/>
                <a:cs typeface="Poppins Bold"/>
                <a:sym typeface="Poppins Bold"/>
              </a:rPr>
              <a:t> Enhancements: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06694" y="7195134"/>
            <a:ext cx="5093613" cy="199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Website navigation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authentication flow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Responsive testing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 submissions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75694" y="7195134"/>
            <a:ext cx="5017651" cy="199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Database integration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Payment gateway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 dashboard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Multi-language support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2353" y="-138683"/>
            <a:ext cx="19412707" cy="5282183"/>
            <a:chOff x="0" y="0"/>
            <a:chExt cx="3007536" cy="8183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7536" cy="818348"/>
            </a:xfrm>
            <a:custGeom>
              <a:avLst/>
              <a:gdLst/>
              <a:ahLst/>
              <a:cxnLst/>
              <a:rect r="r" b="b" t="t" l="l"/>
              <a:pathLst>
                <a:path h="818348" w="3007536">
                  <a:moveTo>
                    <a:pt x="15952" y="0"/>
                  </a:moveTo>
                  <a:lnTo>
                    <a:pt x="2991584" y="0"/>
                  </a:lnTo>
                  <a:cubicBezTo>
                    <a:pt x="3000394" y="0"/>
                    <a:pt x="3007536" y="7142"/>
                    <a:pt x="3007536" y="15952"/>
                  </a:cubicBezTo>
                  <a:lnTo>
                    <a:pt x="3007536" y="802396"/>
                  </a:lnTo>
                  <a:cubicBezTo>
                    <a:pt x="3007536" y="806627"/>
                    <a:pt x="3005855" y="810684"/>
                    <a:pt x="3002864" y="813676"/>
                  </a:cubicBezTo>
                  <a:cubicBezTo>
                    <a:pt x="2999872" y="816668"/>
                    <a:pt x="2995815" y="818348"/>
                    <a:pt x="2991584" y="818348"/>
                  </a:cubicBezTo>
                  <a:lnTo>
                    <a:pt x="15952" y="818348"/>
                  </a:lnTo>
                  <a:cubicBezTo>
                    <a:pt x="7142" y="818348"/>
                    <a:pt x="0" y="811206"/>
                    <a:pt x="0" y="802396"/>
                  </a:cubicBezTo>
                  <a:lnTo>
                    <a:pt x="0" y="15952"/>
                  </a:lnTo>
                  <a:cubicBezTo>
                    <a:pt x="0" y="7142"/>
                    <a:pt x="7142" y="0"/>
                    <a:pt x="1595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342" r="0" b="-834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969000" y="6294128"/>
            <a:ext cx="613590" cy="562202"/>
          </a:xfrm>
          <a:custGeom>
            <a:avLst/>
            <a:gdLst/>
            <a:ahLst/>
            <a:cxnLst/>
            <a:rect r="r" b="b" t="t" l="l"/>
            <a:pathLst>
              <a:path h="562202" w="613590">
                <a:moveTo>
                  <a:pt x="0" y="0"/>
                </a:moveTo>
                <a:lnTo>
                  <a:pt x="613590" y="0"/>
                </a:lnTo>
                <a:lnTo>
                  <a:pt x="613590" y="562202"/>
                </a:lnTo>
                <a:lnTo>
                  <a:pt x="0" y="562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9000" y="7662894"/>
            <a:ext cx="613590" cy="613590"/>
          </a:xfrm>
          <a:custGeom>
            <a:avLst/>
            <a:gdLst/>
            <a:ahLst/>
            <a:cxnLst/>
            <a:rect r="r" b="b" t="t" l="l"/>
            <a:pathLst>
              <a:path h="613590" w="613590">
                <a:moveTo>
                  <a:pt x="0" y="0"/>
                </a:moveTo>
                <a:lnTo>
                  <a:pt x="613590" y="0"/>
                </a:lnTo>
                <a:lnTo>
                  <a:pt x="613590" y="613590"/>
                </a:lnTo>
                <a:lnTo>
                  <a:pt x="0" y="613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69000" y="9057354"/>
            <a:ext cx="502377" cy="613590"/>
          </a:xfrm>
          <a:custGeom>
            <a:avLst/>
            <a:gdLst/>
            <a:ahLst/>
            <a:cxnLst/>
            <a:rect r="r" b="b" t="t" l="l"/>
            <a:pathLst>
              <a:path h="613590" w="502377">
                <a:moveTo>
                  <a:pt x="0" y="0"/>
                </a:moveTo>
                <a:lnTo>
                  <a:pt x="502377" y="0"/>
                </a:lnTo>
                <a:lnTo>
                  <a:pt x="502377" y="613590"/>
                </a:lnTo>
                <a:lnTo>
                  <a:pt x="0" y="6135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5969000" y="7268649"/>
            <a:ext cx="1193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5969000" y="8663109"/>
            <a:ext cx="1193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85492" y="6741917"/>
            <a:ext cx="4172258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Purpose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52669" y="6226614"/>
            <a:ext cx="4985331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Showcase company services globally</a:t>
            </a:r>
          </a:p>
          <a:p>
            <a:pPr algn="l">
              <a:lnSpc>
                <a:spcPts val="26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952669" y="7621074"/>
            <a:ext cx="4036620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b="true"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Professional team 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52669" y="9015534"/>
            <a:ext cx="3778964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b="true"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Client inquiry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19000" y="6236139"/>
            <a:ext cx="4095750" cy="74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sponsive neon-themed design.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19000" y="7621074"/>
            <a:ext cx="3645839" cy="95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</a:t>
            </a: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authentication system</a:t>
            </a:r>
          </a:p>
          <a:p>
            <a:pPr algn="l">
              <a:lnSpc>
                <a:spcPts val="247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319000" y="9006009"/>
            <a:ext cx="3450799" cy="66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4"/>
              </a:lnSpc>
            </a:pPr>
            <a:r>
              <a:rPr lang="en-US" sz="22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</a:t>
            </a:r>
            <a:r>
              <a:rPr lang="en-US" sz="22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rvice portfolio display</a:t>
            </a:r>
          </a:p>
          <a:p>
            <a:pPr algn="l">
              <a:lnSpc>
                <a:spcPts val="250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678765" y="5434636"/>
            <a:ext cx="4326969" cy="51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3436">
                <a:solidFill>
                  <a:srgbClr val="F7AEFF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</a:t>
            </a:r>
            <a:r>
              <a:rPr lang="en-US" b="true" sz="3436">
                <a:solidFill>
                  <a:srgbClr val="F7AEFF"/>
                </a:solidFill>
                <a:latin typeface="Poppins Bold"/>
                <a:ea typeface="Poppins Bold"/>
                <a:cs typeface="Poppins Bold"/>
                <a:sym typeface="Poppins Bold"/>
              </a:rPr>
              <a:t> Objectives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19000" y="5434636"/>
            <a:ext cx="2915603" cy="51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b="true" sz="3436">
                <a:solidFill>
                  <a:srgbClr val="F7AEFF"/>
                </a:solidFill>
                <a:latin typeface="Poppins Bold"/>
                <a:ea typeface="Poppins Bold"/>
                <a:cs typeface="Poppins Bold"/>
                <a:sym typeface="Poppins Bold"/>
              </a:rPr>
              <a:t>Key</a:t>
            </a:r>
            <a:r>
              <a:rPr lang="en-US" b="true" sz="3436">
                <a:solidFill>
                  <a:srgbClr val="F7AEFF"/>
                </a:solidFill>
                <a:latin typeface="Poppins Bold"/>
                <a:ea typeface="Poppins Bold"/>
                <a:cs typeface="Poppins Bold"/>
                <a:sym typeface="Poppins Bold"/>
              </a:rPr>
              <a:t> Features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C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1303" y="2802343"/>
            <a:ext cx="15785394" cy="6748256"/>
          </a:xfrm>
          <a:custGeom>
            <a:avLst/>
            <a:gdLst/>
            <a:ahLst/>
            <a:cxnLst/>
            <a:rect r="r" b="b" t="t" l="l"/>
            <a:pathLst>
              <a:path h="6748256" w="15785394">
                <a:moveTo>
                  <a:pt x="0" y="0"/>
                </a:moveTo>
                <a:lnTo>
                  <a:pt x="15785394" y="0"/>
                </a:lnTo>
                <a:lnTo>
                  <a:pt x="15785394" y="6748256"/>
                </a:lnTo>
                <a:lnTo>
                  <a:pt x="0" y="674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1303" y="1154518"/>
            <a:ext cx="59690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Services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09340" y="1390738"/>
            <a:ext cx="5797380" cy="65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9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</a:t>
            </a:r>
            <a:r>
              <a:rPr lang="en-US" sz="23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prehensive fitness solutions powered by cutting-edge technology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5413" y="2445259"/>
            <a:ext cx="13197175" cy="6813041"/>
          </a:xfrm>
          <a:custGeom>
            <a:avLst/>
            <a:gdLst/>
            <a:ahLst/>
            <a:cxnLst/>
            <a:rect r="r" b="b" t="t" l="l"/>
            <a:pathLst>
              <a:path h="6813041" w="13197175">
                <a:moveTo>
                  <a:pt x="0" y="0"/>
                </a:moveTo>
                <a:lnTo>
                  <a:pt x="13197174" y="0"/>
                </a:lnTo>
                <a:lnTo>
                  <a:pt x="13197174" y="6813041"/>
                </a:lnTo>
                <a:lnTo>
                  <a:pt x="0" y="6813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F7AEFF"/>
            </a:solidFill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4476750" y="964018"/>
            <a:ext cx="93345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6000">
                <a:solidFill>
                  <a:srgbClr val="F7A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Structure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461250" y="4184351"/>
            <a:ext cx="1012647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461250" y="5722657"/>
            <a:ext cx="1012647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461250" y="7260963"/>
            <a:ext cx="1012647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869608" y="3057840"/>
            <a:ext cx="718112" cy="718112"/>
          </a:xfrm>
          <a:custGeom>
            <a:avLst/>
            <a:gdLst/>
            <a:ahLst/>
            <a:cxnLst/>
            <a:rect r="r" b="b" t="t" l="l"/>
            <a:pathLst>
              <a:path h="718112" w="718112">
                <a:moveTo>
                  <a:pt x="0" y="0"/>
                </a:moveTo>
                <a:lnTo>
                  <a:pt x="718112" y="0"/>
                </a:lnTo>
                <a:lnTo>
                  <a:pt x="718112" y="718112"/>
                </a:lnTo>
                <a:lnTo>
                  <a:pt x="0" y="718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69608" y="4592509"/>
            <a:ext cx="718112" cy="718112"/>
          </a:xfrm>
          <a:custGeom>
            <a:avLst/>
            <a:gdLst/>
            <a:ahLst/>
            <a:cxnLst/>
            <a:rect r="r" b="b" t="t" l="l"/>
            <a:pathLst>
              <a:path h="718112" w="718112">
                <a:moveTo>
                  <a:pt x="0" y="0"/>
                </a:moveTo>
                <a:lnTo>
                  <a:pt x="718112" y="0"/>
                </a:lnTo>
                <a:lnTo>
                  <a:pt x="718112" y="718112"/>
                </a:lnTo>
                <a:lnTo>
                  <a:pt x="0" y="718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69608" y="6130816"/>
            <a:ext cx="718112" cy="718112"/>
          </a:xfrm>
          <a:custGeom>
            <a:avLst/>
            <a:gdLst/>
            <a:ahLst/>
            <a:cxnLst/>
            <a:rect r="r" b="b" t="t" l="l"/>
            <a:pathLst>
              <a:path h="718112" w="718112">
                <a:moveTo>
                  <a:pt x="0" y="0"/>
                </a:moveTo>
                <a:lnTo>
                  <a:pt x="718112" y="0"/>
                </a:lnTo>
                <a:lnTo>
                  <a:pt x="718112" y="718111"/>
                </a:lnTo>
                <a:lnTo>
                  <a:pt x="0" y="71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5492" y="3206887"/>
            <a:ext cx="5664508" cy="5997547"/>
            <a:chOff x="0" y="0"/>
            <a:chExt cx="752593" cy="7968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2593" cy="796841"/>
            </a:xfrm>
            <a:custGeom>
              <a:avLst/>
              <a:gdLst/>
              <a:ahLst/>
              <a:cxnLst/>
              <a:rect r="r" b="b" t="t" l="l"/>
              <a:pathLst>
                <a:path h="796841" w="752593">
                  <a:moveTo>
                    <a:pt x="54670" y="0"/>
                  </a:moveTo>
                  <a:lnTo>
                    <a:pt x="697923" y="0"/>
                  </a:lnTo>
                  <a:cubicBezTo>
                    <a:pt x="728116" y="0"/>
                    <a:pt x="752593" y="24476"/>
                    <a:pt x="752593" y="54670"/>
                  </a:cubicBezTo>
                  <a:lnTo>
                    <a:pt x="752593" y="742171"/>
                  </a:lnTo>
                  <a:cubicBezTo>
                    <a:pt x="752593" y="772364"/>
                    <a:pt x="728116" y="796841"/>
                    <a:pt x="697923" y="796841"/>
                  </a:cubicBezTo>
                  <a:lnTo>
                    <a:pt x="54670" y="796841"/>
                  </a:lnTo>
                  <a:cubicBezTo>
                    <a:pt x="24476" y="796841"/>
                    <a:pt x="0" y="772364"/>
                    <a:pt x="0" y="742171"/>
                  </a:cubicBezTo>
                  <a:lnTo>
                    <a:pt x="0" y="54670"/>
                  </a:lnTo>
                  <a:cubicBezTo>
                    <a:pt x="0" y="24476"/>
                    <a:pt x="24476" y="0"/>
                    <a:pt x="54670" y="0"/>
                  </a:cubicBezTo>
                  <a:close/>
                </a:path>
              </a:pathLst>
            </a:custGeom>
            <a:blipFill>
              <a:blip r:embed="rId4"/>
              <a:stretch>
                <a:fillRect l="-8985" t="0" r="-8985" b="0"/>
              </a:stretch>
            </a:blipFill>
            <a:ln w="38100" cap="rnd">
              <a:solidFill>
                <a:srgbClr val="F7AEFF"/>
              </a:solidFill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717125" y="7540225"/>
            <a:ext cx="6441750" cy="2365775"/>
          </a:xfrm>
          <a:custGeom>
            <a:avLst/>
            <a:gdLst/>
            <a:ahLst/>
            <a:cxnLst/>
            <a:rect r="r" b="b" t="t" l="l"/>
            <a:pathLst>
              <a:path h="2365775" w="6441750">
                <a:moveTo>
                  <a:pt x="0" y="0"/>
                </a:moveTo>
                <a:lnTo>
                  <a:pt x="6441750" y="0"/>
                </a:lnTo>
                <a:lnTo>
                  <a:pt x="6441750" y="2365775"/>
                </a:lnTo>
                <a:lnTo>
                  <a:pt x="0" y="2365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rnd">
            <a:solidFill>
              <a:srgbClr val="969696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685492" y="1154518"/>
            <a:ext cx="5833907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Authentication Workflow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61250" y="1640293"/>
            <a:ext cx="8402484" cy="613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9"/>
              </a:lnSpc>
              <a:spcBef>
                <a:spcPct val="0"/>
              </a:spcBef>
            </a:pPr>
            <a:r>
              <a:rPr lang="en-US" b="true" sz="4045">
                <a:solidFill>
                  <a:srgbClr val="F7A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Simulated Login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61250" y="3229058"/>
            <a:ext cx="9165911" cy="74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  <a:spcBef>
                <a:spcPct val="0"/>
              </a:spcBef>
            </a:pPr>
            <a:r>
              <a:rPr lang="en-US" sz="26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Registration</a:t>
            </a:r>
            <a:r>
              <a:rPr lang="en-US" sz="26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→ Form Validation → Flash Message</a:t>
            </a:r>
          </a:p>
          <a:p>
            <a:pPr algn="l">
              <a:lnSpc>
                <a:spcPts val="2863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461250" y="4763967"/>
            <a:ext cx="8094287" cy="74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  <a:spcBef>
                <a:spcPct val="0"/>
              </a:spcBef>
            </a:pPr>
            <a:r>
              <a:rPr lang="en-US" sz="26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Login →</a:t>
            </a:r>
            <a:r>
              <a:rPr lang="en-US" sz="26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Session Creation → Page Access</a:t>
            </a:r>
          </a:p>
          <a:p>
            <a:pPr algn="l">
              <a:lnSpc>
                <a:spcPts val="2863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461250" y="6295338"/>
            <a:ext cx="8094287" cy="74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  <a:spcBef>
                <a:spcPct val="0"/>
              </a:spcBef>
            </a:pPr>
            <a:r>
              <a:rPr lang="en-US" sz="26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Logout → Session Clear →</a:t>
            </a:r>
            <a:r>
              <a:rPr lang="en-US" sz="26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Redirect Home</a:t>
            </a:r>
          </a:p>
          <a:p>
            <a:pPr algn="l">
              <a:lnSpc>
                <a:spcPts val="28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000" y="4856670"/>
            <a:ext cx="8228127" cy="4401630"/>
            <a:chOff x="0" y="0"/>
            <a:chExt cx="1274752" cy="681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4752" cy="681928"/>
            </a:xfrm>
            <a:custGeom>
              <a:avLst/>
              <a:gdLst/>
              <a:ahLst/>
              <a:cxnLst/>
              <a:rect r="r" b="b" t="t" l="l"/>
              <a:pathLst>
                <a:path h="681928" w="1274752">
                  <a:moveTo>
                    <a:pt x="37636" y="0"/>
                  </a:moveTo>
                  <a:lnTo>
                    <a:pt x="1237116" y="0"/>
                  </a:lnTo>
                  <a:cubicBezTo>
                    <a:pt x="1257902" y="0"/>
                    <a:pt x="1274752" y="16850"/>
                    <a:pt x="1274752" y="37636"/>
                  </a:cubicBezTo>
                  <a:lnTo>
                    <a:pt x="1274752" y="644291"/>
                  </a:lnTo>
                  <a:cubicBezTo>
                    <a:pt x="1274752" y="665077"/>
                    <a:pt x="1257902" y="681928"/>
                    <a:pt x="1237116" y="681928"/>
                  </a:cubicBezTo>
                  <a:lnTo>
                    <a:pt x="37636" y="681928"/>
                  </a:lnTo>
                  <a:cubicBezTo>
                    <a:pt x="16850" y="681928"/>
                    <a:pt x="0" y="665077"/>
                    <a:pt x="0" y="644291"/>
                  </a:cubicBezTo>
                  <a:lnTo>
                    <a:pt x="0" y="37636"/>
                  </a:lnTo>
                  <a:cubicBezTo>
                    <a:pt x="0" y="16850"/>
                    <a:pt x="16850" y="0"/>
                    <a:pt x="37636" y="0"/>
                  </a:cubicBezTo>
                  <a:close/>
                </a:path>
              </a:pathLst>
            </a:custGeom>
            <a:blipFill>
              <a:blip r:embed="rId2"/>
              <a:stretch>
                <a:fillRect l="-12203" t="0" r="-12203" b="0"/>
              </a:stretch>
            </a:blipFill>
            <a:ln w="38100" cap="rnd">
              <a:solidFill>
                <a:srgbClr val="F7AEFF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40302" y="5108882"/>
            <a:ext cx="470306" cy="455609"/>
          </a:xfrm>
          <a:custGeom>
            <a:avLst/>
            <a:gdLst/>
            <a:ahLst/>
            <a:cxnLst/>
            <a:rect r="r" b="b" t="t" l="l"/>
            <a:pathLst>
              <a:path h="455609" w="470306">
                <a:moveTo>
                  <a:pt x="0" y="0"/>
                </a:moveTo>
                <a:lnTo>
                  <a:pt x="470305" y="0"/>
                </a:lnTo>
                <a:lnTo>
                  <a:pt x="470305" y="455608"/>
                </a:lnTo>
                <a:lnTo>
                  <a:pt x="0" y="455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47650" y="5914125"/>
            <a:ext cx="455609" cy="455609"/>
          </a:xfrm>
          <a:custGeom>
            <a:avLst/>
            <a:gdLst/>
            <a:ahLst/>
            <a:cxnLst/>
            <a:rect r="r" b="b" t="t" l="l"/>
            <a:pathLst>
              <a:path h="455609" w="455609">
                <a:moveTo>
                  <a:pt x="0" y="0"/>
                </a:moveTo>
                <a:lnTo>
                  <a:pt x="455609" y="0"/>
                </a:lnTo>
                <a:lnTo>
                  <a:pt x="455609" y="455609"/>
                </a:lnTo>
                <a:lnTo>
                  <a:pt x="0" y="4556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47650" y="9030496"/>
            <a:ext cx="455609" cy="455609"/>
          </a:xfrm>
          <a:custGeom>
            <a:avLst/>
            <a:gdLst/>
            <a:ahLst/>
            <a:cxnLst/>
            <a:rect r="r" b="b" t="t" l="l"/>
            <a:pathLst>
              <a:path h="455609" w="455609">
                <a:moveTo>
                  <a:pt x="0" y="0"/>
                </a:moveTo>
                <a:lnTo>
                  <a:pt x="455609" y="0"/>
                </a:lnTo>
                <a:lnTo>
                  <a:pt x="455609" y="455608"/>
                </a:lnTo>
                <a:lnTo>
                  <a:pt x="0" y="455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47650" y="7496136"/>
            <a:ext cx="455609" cy="455609"/>
          </a:xfrm>
          <a:custGeom>
            <a:avLst/>
            <a:gdLst/>
            <a:ahLst/>
            <a:cxnLst/>
            <a:rect r="r" b="b" t="t" l="l"/>
            <a:pathLst>
              <a:path h="455609" w="455609">
                <a:moveTo>
                  <a:pt x="0" y="0"/>
                </a:moveTo>
                <a:lnTo>
                  <a:pt x="455609" y="0"/>
                </a:lnTo>
                <a:lnTo>
                  <a:pt x="455609" y="455609"/>
                </a:lnTo>
                <a:lnTo>
                  <a:pt x="0" y="4556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4999" y="6719369"/>
            <a:ext cx="440912" cy="427133"/>
          </a:xfrm>
          <a:custGeom>
            <a:avLst/>
            <a:gdLst/>
            <a:ahLst/>
            <a:cxnLst/>
            <a:rect r="r" b="b" t="t" l="l"/>
            <a:pathLst>
              <a:path h="427133" w="440912">
                <a:moveTo>
                  <a:pt x="0" y="0"/>
                </a:moveTo>
                <a:lnTo>
                  <a:pt x="440911" y="0"/>
                </a:lnTo>
                <a:lnTo>
                  <a:pt x="440911" y="427133"/>
                </a:lnTo>
                <a:lnTo>
                  <a:pt x="0" y="4271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54999" y="8199120"/>
            <a:ext cx="440912" cy="427133"/>
          </a:xfrm>
          <a:custGeom>
            <a:avLst/>
            <a:gdLst/>
            <a:ahLst/>
            <a:cxnLst/>
            <a:rect r="r" b="b" t="t" l="l"/>
            <a:pathLst>
              <a:path h="427133" w="440912">
                <a:moveTo>
                  <a:pt x="0" y="0"/>
                </a:moveTo>
                <a:lnTo>
                  <a:pt x="440911" y="0"/>
                </a:lnTo>
                <a:lnTo>
                  <a:pt x="440911" y="427133"/>
                </a:lnTo>
                <a:lnTo>
                  <a:pt x="0" y="4271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54228" y="1401600"/>
            <a:ext cx="8552772" cy="1572193"/>
            <a:chOff x="0" y="0"/>
            <a:chExt cx="1325048" cy="2435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25048" cy="243574"/>
            </a:xfrm>
            <a:custGeom>
              <a:avLst/>
              <a:gdLst/>
              <a:ahLst/>
              <a:cxnLst/>
              <a:rect r="r" b="b" t="t" l="l"/>
              <a:pathLst>
                <a:path h="243574" w="1325048">
                  <a:moveTo>
                    <a:pt x="36208" y="0"/>
                  </a:moveTo>
                  <a:lnTo>
                    <a:pt x="1288840" y="0"/>
                  </a:lnTo>
                  <a:cubicBezTo>
                    <a:pt x="1308837" y="0"/>
                    <a:pt x="1325048" y="16211"/>
                    <a:pt x="1325048" y="36208"/>
                  </a:cubicBezTo>
                  <a:lnTo>
                    <a:pt x="1325048" y="207366"/>
                  </a:lnTo>
                  <a:cubicBezTo>
                    <a:pt x="1325048" y="227363"/>
                    <a:pt x="1308837" y="243574"/>
                    <a:pt x="1288840" y="243574"/>
                  </a:cubicBezTo>
                  <a:lnTo>
                    <a:pt x="36208" y="243574"/>
                  </a:lnTo>
                  <a:cubicBezTo>
                    <a:pt x="26605" y="243574"/>
                    <a:pt x="17395" y="239759"/>
                    <a:pt x="10605" y="232969"/>
                  </a:cubicBezTo>
                  <a:cubicBezTo>
                    <a:pt x="3815" y="226178"/>
                    <a:pt x="0" y="216969"/>
                    <a:pt x="0" y="207366"/>
                  </a:cubicBezTo>
                  <a:lnTo>
                    <a:pt x="0" y="36208"/>
                  </a:lnTo>
                  <a:cubicBezTo>
                    <a:pt x="0" y="16211"/>
                    <a:pt x="16211" y="0"/>
                    <a:pt x="36208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31220" r="0" b="-13122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81000" y="1164043"/>
            <a:ext cx="9841655" cy="288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82"/>
              </a:lnSpc>
            </a:pPr>
            <a:r>
              <a:rPr lang="en-US" sz="989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Frontend Design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45750" y="4882822"/>
            <a:ext cx="6350000" cy="373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Cyber grid</a:t>
            </a: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background</a:t>
            </a:r>
          </a:p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Neon color scheme (#00f3ff, #b300ff)</a:t>
            </a:r>
          </a:p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Glass morphism effects</a:t>
            </a:r>
          </a:p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Smooth hover animations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445750" y="7875270"/>
            <a:ext cx="6350000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Fully responsive</a:t>
            </a: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design</a:t>
            </a:r>
          </a:p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Mobile-first approach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58349" y="3808246"/>
            <a:ext cx="7858026" cy="90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4"/>
              </a:lnSpc>
              <a:spcBef>
                <a:spcPct val="0"/>
              </a:spcBef>
            </a:pPr>
            <a:r>
              <a:rPr lang="en-US" sz="5940">
                <a:solidFill>
                  <a:srgbClr val="F7AEFF"/>
                </a:solidFill>
                <a:latin typeface="Poppins"/>
                <a:ea typeface="Poppins"/>
                <a:cs typeface="Poppins"/>
                <a:sym typeface="Poppins"/>
              </a:rPr>
              <a:t>Modern Tech Theme: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2250" y="3285072"/>
            <a:ext cx="13204292" cy="2330881"/>
          </a:xfrm>
          <a:custGeom>
            <a:avLst/>
            <a:gdLst/>
            <a:ahLst/>
            <a:cxnLst/>
            <a:rect r="r" b="b" t="t" l="l"/>
            <a:pathLst>
              <a:path h="2330881" w="13204292">
                <a:moveTo>
                  <a:pt x="0" y="0"/>
                </a:moveTo>
                <a:lnTo>
                  <a:pt x="13204292" y="0"/>
                </a:lnTo>
                <a:lnTo>
                  <a:pt x="13204292" y="2330881"/>
                </a:lnTo>
                <a:lnTo>
                  <a:pt x="0" y="233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252" b="-34427"/>
            </a:stretch>
          </a:blipFill>
          <a:ln w="38100" cap="rnd">
            <a:solidFill>
              <a:srgbClr val="F7AEFF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2250" y="6947709"/>
            <a:ext cx="13204292" cy="2438542"/>
          </a:xfrm>
          <a:custGeom>
            <a:avLst/>
            <a:gdLst/>
            <a:ahLst/>
            <a:cxnLst/>
            <a:rect r="r" b="b" t="t" l="l"/>
            <a:pathLst>
              <a:path h="2438542" w="13204292">
                <a:moveTo>
                  <a:pt x="0" y="0"/>
                </a:moveTo>
                <a:lnTo>
                  <a:pt x="13204292" y="0"/>
                </a:lnTo>
                <a:lnTo>
                  <a:pt x="13204292" y="2438542"/>
                </a:lnTo>
                <a:lnTo>
                  <a:pt x="0" y="2438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235"/>
            </a:stretch>
          </a:blipFill>
          <a:ln w="38100" cap="rnd">
            <a:solidFill>
              <a:srgbClr val="F7AEFF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4476750" y="964018"/>
            <a:ext cx="93345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true">
                <a:solidFill>
                  <a:srgbClr val="F7A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Key Code Snippet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2250" y="2368826"/>
            <a:ext cx="4204755" cy="48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3207">
                <a:solidFill>
                  <a:srgbClr val="F7AEFF"/>
                </a:solidFill>
                <a:latin typeface="Poppins"/>
                <a:ea typeface="Poppins"/>
                <a:cs typeface="Poppins"/>
                <a:sym typeface="Poppins"/>
              </a:rPr>
              <a:t>Flask Route Example: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2250" y="6232457"/>
            <a:ext cx="3232046" cy="48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3207">
                <a:solidFill>
                  <a:srgbClr val="F7AE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3207">
                <a:solidFill>
                  <a:srgbClr val="F7AEFF"/>
                </a:solidFill>
                <a:latin typeface="Poppins"/>
                <a:ea typeface="Poppins"/>
                <a:cs typeface="Poppins"/>
                <a:sym typeface="Poppins"/>
              </a:rPr>
              <a:t>lass Card CSS: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0771" y="1164043"/>
            <a:ext cx="3577768" cy="4555977"/>
            <a:chOff x="0" y="0"/>
            <a:chExt cx="1887998" cy="2404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7998" cy="2404202"/>
            </a:xfrm>
            <a:custGeom>
              <a:avLst/>
              <a:gdLst/>
              <a:ahLst/>
              <a:cxnLst/>
              <a:rect r="r" b="b" t="t" l="l"/>
              <a:pathLst>
                <a:path h="2404202" w="1887998">
                  <a:moveTo>
                    <a:pt x="86556" y="0"/>
                  </a:moveTo>
                  <a:lnTo>
                    <a:pt x="1801442" y="0"/>
                  </a:lnTo>
                  <a:cubicBezTo>
                    <a:pt x="1849246" y="0"/>
                    <a:pt x="1887998" y="38752"/>
                    <a:pt x="1887998" y="86556"/>
                  </a:cubicBezTo>
                  <a:lnTo>
                    <a:pt x="1887998" y="2317646"/>
                  </a:lnTo>
                  <a:cubicBezTo>
                    <a:pt x="1887998" y="2340602"/>
                    <a:pt x="1878879" y="2362618"/>
                    <a:pt x="1862646" y="2378850"/>
                  </a:cubicBezTo>
                  <a:cubicBezTo>
                    <a:pt x="1846414" y="2395082"/>
                    <a:pt x="1824398" y="2404202"/>
                    <a:pt x="1801442" y="2404202"/>
                  </a:cubicBezTo>
                  <a:lnTo>
                    <a:pt x="86556" y="2404202"/>
                  </a:lnTo>
                  <a:cubicBezTo>
                    <a:pt x="63600" y="2404202"/>
                    <a:pt x="41584" y="2395082"/>
                    <a:pt x="25352" y="2378850"/>
                  </a:cubicBezTo>
                  <a:cubicBezTo>
                    <a:pt x="9119" y="2362618"/>
                    <a:pt x="0" y="2340602"/>
                    <a:pt x="0" y="2317646"/>
                  </a:cubicBezTo>
                  <a:lnTo>
                    <a:pt x="0" y="86556"/>
                  </a:lnTo>
                  <a:cubicBezTo>
                    <a:pt x="0" y="63600"/>
                    <a:pt x="9119" y="41584"/>
                    <a:pt x="25352" y="25352"/>
                  </a:cubicBezTo>
                  <a:cubicBezTo>
                    <a:pt x="41584" y="9119"/>
                    <a:pt x="63600" y="0"/>
                    <a:pt x="8655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01" r="0" b="-50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60771" y="6007248"/>
            <a:ext cx="3577768" cy="3251052"/>
            <a:chOff x="0" y="0"/>
            <a:chExt cx="1887998" cy="17155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7998" cy="1715589"/>
            </a:xfrm>
            <a:custGeom>
              <a:avLst/>
              <a:gdLst/>
              <a:ahLst/>
              <a:cxnLst/>
              <a:rect r="r" b="b" t="t" l="l"/>
              <a:pathLst>
                <a:path h="1715589" w="1887998">
                  <a:moveTo>
                    <a:pt x="86556" y="0"/>
                  </a:moveTo>
                  <a:lnTo>
                    <a:pt x="1801442" y="0"/>
                  </a:lnTo>
                  <a:cubicBezTo>
                    <a:pt x="1849246" y="0"/>
                    <a:pt x="1887998" y="38752"/>
                    <a:pt x="1887998" y="86556"/>
                  </a:cubicBezTo>
                  <a:lnTo>
                    <a:pt x="1887998" y="1629033"/>
                  </a:lnTo>
                  <a:cubicBezTo>
                    <a:pt x="1887998" y="1651989"/>
                    <a:pt x="1878879" y="1674005"/>
                    <a:pt x="1862646" y="1690238"/>
                  </a:cubicBezTo>
                  <a:cubicBezTo>
                    <a:pt x="1846414" y="1706470"/>
                    <a:pt x="1824398" y="1715589"/>
                    <a:pt x="1801442" y="1715589"/>
                  </a:cubicBezTo>
                  <a:lnTo>
                    <a:pt x="86556" y="1715589"/>
                  </a:lnTo>
                  <a:cubicBezTo>
                    <a:pt x="63600" y="1715589"/>
                    <a:pt x="41584" y="1706470"/>
                    <a:pt x="25352" y="1690238"/>
                  </a:cubicBezTo>
                  <a:cubicBezTo>
                    <a:pt x="9119" y="1674005"/>
                    <a:pt x="0" y="1651989"/>
                    <a:pt x="0" y="1629033"/>
                  </a:cubicBezTo>
                  <a:lnTo>
                    <a:pt x="0" y="86556"/>
                  </a:lnTo>
                  <a:cubicBezTo>
                    <a:pt x="0" y="63600"/>
                    <a:pt x="9119" y="41584"/>
                    <a:pt x="25352" y="25352"/>
                  </a:cubicBezTo>
                  <a:cubicBezTo>
                    <a:pt x="41584" y="9119"/>
                    <a:pt x="63600" y="0"/>
                    <a:pt x="8655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024" r="0" b="-502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81000" y="9906000"/>
            <a:ext cx="17526000" cy="1143280"/>
            <a:chOff x="0" y="0"/>
            <a:chExt cx="9248519" cy="6033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48518" cy="603312"/>
            </a:xfrm>
            <a:custGeom>
              <a:avLst/>
              <a:gdLst/>
              <a:ahLst/>
              <a:cxnLst/>
              <a:rect r="r" b="b" t="t" l="l"/>
              <a:pathLst>
                <a:path h="603312" w="9248518">
                  <a:moveTo>
                    <a:pt x="17670" y="0"/>
                  </a:moveTo>
                  <a:lnTo>
                    <a:pt x="9230849" y="0"/>
                  </a:lnTo>
                  <a:cubicBezTo>
                    <a:pt x="9240607" y="0"/>
                    <a:pt x="9248518" y="7911"/>
                    <a:pt x="9248518" y="17670"/>
                  </a:cubicBezTo>
                  <a:lnTo>
                    <a:pt x="9248518" y="585643"/>
                  </a:lnTo>
                  <a:cubicBezTo>
                    <a:pt x="9248518" y="595401"/>
                    <a:pt x="9240607" y="603312"/>
                    <a:pt x="9230849" y="603312"/>
                  </a:cubicBezTo>
                  <a:lnTo>
                    <a:pt x="17670" y="603312"/>
                  </a:lnTo>
                  <a:cubicBezTo>
                    <a:pt x="7911" y="603312"/>
                    <a:pt x="0" y="595401"/>
                    <a:pt x="0" y="585643"/>
                  </a:cubicBezTo>
                  <a:lnTo>
                    <a:pt x="0" y="17670"/>
                  </a:lnTo>
                  <a:cubicBezTo>
                    <a:pt x="0" y="7911"/>
                    <a:pt x="7911" y="0"/>
                    <a:pt x="1767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60666" r="0" b="-46066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1000" y="-960312"/>
            <a:ext cx="17526000" cy="1143280"/>
            <a:chOff x="0" y="0"/>
            <a:chExt cx="9248519" cy="6033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48518" cy="603312"/>
            </a:xfrm>
            <a:custGeom>
              <a:avLst/>
              <a:gdLst/>
              <a:ahLst/>
              <a:cxnLst/>
              <a:rect r="r" b="b" t="t" l="l"/>
              <a:pathLst>
                <a:path h="603312" w="9248518">
                  <a:moveTo>
                    <a:pt x="17670" y="0"/>
                  </a:moveTo>
                  <a:lnTo>
                    <a:pt x="9230849" y="0"/>
                  </a:lnTo>
                  <a:cubicBezTo>
                    <a:pt x="9240607" y="0"/>
                    <a:pt x="9248518" y="7911"/>
                    <a:pt x="9248518" y="17670"/>
                  </a:cubicBezTo>
                  <a:lnTo>
                    <a:pt x="9248518" y="585643"/>
                  </a:lnTo>
                  <a:cubicBezTo>
                    <a:pt x="9248518" y="595401"/>
                    <a:pt x="9240607" y="603312"/>
                    <a:pt x="9230849" y="603312"/>
                  </a:cubicBezTo>
                  <a:lnTo>
                    <a:pt x="17670" y="603312"/>
                  </a:lnTo>
                  <a:cubicBezTo>
                    <a:pt x="7911" y="603312"/>
                    <a:pt x="0" y="595401"/>
                    <a:pt x="0" y="585643"/>
                  </a:cubicBezTo>
                  <a:lnTo>
                    <a:pt x="0" y="17670"/>
                  </a:lnTo>
                  <a:cubicBezTo>
                    <a:pt x="0" y="7911"/>
                    <a:pt x="7911" y="0"/>
                    <a:pt x="1767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60666" r="0" b="-46066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080250" y="1020182"/>
            <a:ext cx="83058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7A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Group/Team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80250" y="2800371"/>
            <a:ext cx="7842250" cy="94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  <a:spcBef>
                <a:spcPct val="0"/>
              </a:spcBef>
            </a:pPr>
            <a:r>
              <a:rPr lang="en-US" sz="63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Abdul Rafay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80250" y="6712138"/>
            <a:ext cx="7842250" cy="94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  <a:spcBef>
                <a:spcPct val="0"/>
              </a:spcBef>
            </a:pPr>
            <a:r>
              <a:rPr lang="en-US" sz="63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MOhsin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80250" y="3842183"/>
            <a:ext cx="5403154" cy="80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1"/>
              </a:lnSpc>
            </a:pPr>
            <a:r>
              <a:rPr lang="en-US" sz="2810" i="true">
                <a:solidFill>
                  <a:srgbClr val="F7AEF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Web Application Developer - Founder of Inventonics Digital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80250" y="7753950"/>
            <a:ext cx="5403154" cy="42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1"/>
              </a:lnSpc>
            </a:pPr>
            <a:r>
              <a:rPr lang="en-US" sz="2810" i="true">
                <a:solidFill>
                  <a:srgbClr val="F7AEF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Beginner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26750" y="3592918"/>
            <a:ext cx="10053272" cy="5766435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13698" t="0" r="-1369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96783" y="6043841"/>
            <a:ext cx="4476892" cy="1131289"/>
            <a:chOff x="0" y="0"/>
            <a:chExt cx="685695" cy="1732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5695" cy="173272"/>
            </a:xfrm>
            <a:custGeom>
              <a:avLst/>
              <a:gdLst/>
              <a:ahLst/>
              <a:cxnLst/>
              <a:rect r="r" b="b" t="t" l="l"/>
              <a:pathLst>
                <a:path h="173272" w="685695">
                  <a:moveTo>
                    <a:pt x="86636" y="0"/>
                  </a:moveTo>
                  <a:lnTo>
                    <a:pt x="599059" y="0"/>
                  </a:lnTo>
                  <a:cubicBezTo>
                    <a:pt x="646907" y="0"/>
                    <a:pt x="685695" y="38788"/>
                    <a:pt x="685695" y="86636"/>
                  </a:cubicBezTo>
                  <a:lnTo>
                    <a:pt x="685695" y="86636"/>
                  </a:lnTo>
                  <a:cubicBezTo>
                    <a:pt x="685695" y="109613"/>
                    <a:pt x="676568" y="131650"/>
                    <a:pt x="660320" y="147897"/>
                  </a:cubicBezTo>
                  <a:cubicBezTo>
                    <a:pt x="644073" y="164144"/>
                    <a:pt x="622037" y="173272"/>
                    <a:pt x="599059" y="173272"/>
                  </a:cubicBezTo>
                  <a:lnTo>
                    <a:pt x="86636" y="173272"/>
                  </a:lnTo>
                  <a:cubicBezTo>
                    <a:pt x="63659" y="173272"/>
                    <a:pt x="41622" y="164144"/>
                    <a:pt x="25375" y="147897"/>
                  </a:cubicBezTo>
                  <a:cubicBezTo>
                    <a:pt x="9128" y="131650"/>
                    <a:pt x="0" y="109613"/>
                    <a:pt x="0" y="86636"/>
                  </a:cubicBezTo>
                  <a:lnTo>
                    <a:pt x="0" y="86636"/>
                  </a:lnTo>
                  <a:cubicBezTo>
                    <a:pt x="0" y="63659"/>
                    <a:pt x="9128" y="41622"/>
                    <a:pt x="25375" y="25375"/>
                  </a:cubicBezTo>
                  <a:cubicBezTo>
                    <a:pt x="41622" y="9128"/>
                    <a:pt x="63659" y="0"/>
                    <a:pt x="86636" y="0"/>
                  </a:cubicBezTo>
                  <a:close/>
                </a:path>
              </a:pathLst>
            </a:custGeom>
            <a:solidFill>
              <a:srgbClr val="151415">
                <a:alpha val="24706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685695" cy="173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19000" y="947154"/>
            <a:ext cx="5588142" cy="1131289"/>
            <a:chOff x="0" y="0"/>
            <a:chExt cx="855898" cy="1732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5898" cy="173272"/>
            </a:xfrm>
            <a:custGeom>
              <a:avLst/>
              <a:gdLst/>
              <a:ahLst/>
              <a:cxnLst/>
              <a:rect r="r" b="b" t="t" l="l"/>
              <a:pathLst>
                <a:path h="173272" w="855898">
                  <a:moveTo>
                    <a:pt x="86636" y="0"/>
                  </a:moveTo>
                  <a:lnTo>
                    <a:pt x="769262" y="0"/>
                  </a:lnTo>
                  <a:cubicBezTo>
                    <a:pt x="792239" y="0"/>
                    <a:pt x="814276" y="9128"/>
                    <a:pt x="830523" y="25375"/>
                  </a:cubicBezTo>
                  <a:cubicBezTo>
                    <a:pt x="846770" y="41622"/>
                    <a:pt x="855898" y="63659"/>
                    <a:pt x="855898" y="86636"/>
                  </a:cubicBezTo>
                  <a:lnTo>
                    <a:pt x="855898" y="86636"/>
                  </a:lnTo>
                  <a:cubicBezTo>
                    <a:pt x="855898" y="134484"/>
                    <a:pt x="817110" y="173272"/>
                    <a:pt x="769262" y="173272"/>
                  </a:cubicBezTo>
                  <a:lnTo>
                    <a:pt x="86636" y="173272"/>
                  </a:lnTo>
                  <a:cubicBezTo>
                    <a:pt x="63659" y="173272"/>
                    <a:pt x="41622" y="164144"/>
                    <a:pt x="25375" y="147897"/>
                  </a:cubicBezTo>
                  <a:cubicBezTo>
                    <a:pt x="9128" y="131650"/>
                    <a:pt x="0" y="109613"/>
                    <a:pt x="0" y="86636"/>
                  </a:cubicBezTo>
                  <a:lnTo>
                    <a:pt x="0" y="86636"/>
                  </a:lnTo>
                  <a:cubicBezTo>
                    <a:pt x="0" y="63659"/>
                    <a:pt x="9128" y="41622"/>
                    <a:pt x="25375" y="25375"/>
                  </a:cubicBezTo>
                  <a:cubicBezTo>
                    <a:pt x="41622" y="9128"/>
                    <a:pt x="63659" y="0"/>
                    <a:pt x="8663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55898" cy="173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154518"/>
            <a:ext cx="85725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Technical Highlights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6086" y="1273403"/>
            <a:ext cx="5233971" cy="47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b="true" sz="3200">
                <a:solidFill>
                  <a:srgbClr val="151415"/>
                </a:solidFill>
                <a:latin typeface="Poppins Bold"/>
                <a:ea typeface="Poppins Bold"/>
                <a:cs typeface="Poppins Bold"/>
                <a:sym typeface="Poppins Bold"/>
              </a:rPr>
              <a:t>#inventonics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2359" y="3804540"/>
            <a:ext cx="4686233" cy="198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Flask web framework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management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 handling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Template rendering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2359" y="7040273"/>
            <a:ext cx="4688747" cy="198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Modern CSS3 features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Responsive design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 elements</a:t>
            </a:r>
          </a:p>
          <a:p>
            <a:pPr algn="l" marL="626536" indent="-313268" lvl="1">
              <a:lnSpc>
                <a:spcPts val="3917"/>
              </a:lnSpc>
              <a:buFont typeface="Arial"/>
              <a:buChar char="•"/>
            </a:pPr>
            <a:r>
              <a:rPr lang="en-US" sz="29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Professional UI/UX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6633" y="3097298"/>
            <a:ext cx="1680585" cy="50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n-US" sz="2901">
                <a:solidFill>
                  <a:srgbClr val="F7AE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901">
                <a:solidFill>
                  <a:srgbClr val="F7AEFF"/>
                </a:solidFill>
                <a:latin typeface="Poppins"/>
                <a:ea typeface="Poppins"/>
                <a:cs typeface="Poppins"/>
                <a:sym typeface="Poppins"/>
              </a:rPr>
              <a:t>ackend: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6400" y="6333032"/>
            <a:ext cx="1721050" cy="50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n-US" sz="2901">
                <a:solidFill>
                  <a:srgbClr val="F7AEFF"/>
                </a:solidFill>
                <a:latin typeface="Poppins"/>
                <a:ea typeface="Poppins"/>
                <a:cs typeface="Poppins"/>
                <a:sym typeface="Poppins"/>
              </a:rPr>
              <a:t>Front</a:t>
            </a:r>
            <a:r>
              <a:rPr lang="en-US" sz="2901">
                <a:solidFill>
                  <a:srgbClr val="F7AEFF"/>
                </a:solidFill>
                <a:latin typeface="Poppins"/>
                <a:ea typeface="Poppins"/>
                <a:cs typeface="Poppins"/>
                <a:sym typeface="Poppins"/>
              </a:rPr>
              <a:t>end: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DAG5oQbKngE</dc:identifier>
  <dcterms:modified xsi:type="dcterms:W3CDTF">2011-08-01T06:04:30Z</dcterms:modified>
  <cp:revision>1</cp:revision>
  <dc:title>Pink White and Black Modern Tech Startup Presentation</dc:title>
</cp:coreProperties>
</file>